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6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ctw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104.com.tw/jb/104i/cust/view?c=444a446b446c3e6948683a1d1d1d1d5f2443a363189j52" TargetMode="External"/><Relationship Id="rId4" Type="http://schemas.openxmlformats.org/officeDocument/2006/relationships/hyperlink" Target="http://www.hc-bio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w/url?sa=t&amp;rct=j&amp;q=%E5%AE%8F%E6%B3%B0%E5%B7%A5%E6%A5%AD&amp;source=web&amp;cd=1&amp;cad=rja&amp;ved=0CDgQFjAA&amp;url=http://www.hung-thai.com.tw/&amp;ei=O0pVUeubG4y-kgW1s4HYCQ&amp;usg=AFQjCNGIJ5urdRepO5rbz5Y3JjS5u6SKwA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弘森實業股份有限公司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高雄市湖內區中山路一段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656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3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高雄市楠梓區楠梓加工區新建南路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4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高雄市路竹區北嶺里路科五路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98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5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樓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南部科學園區路竹基地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)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金億唐精密股份有限公司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高雄市大寮區光明路一段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36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巷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11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之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顺升昌企業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股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)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公司 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高雄市大社區民族路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13-26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天星料管工業股份有限公司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桃園縣龜山鄉大華村頂湖九街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11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號</a:t>
                      </a:r>
                      <a:endParaRPr lang="en-US" altLang="zh-TW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5"/>
                      </a:endParaRPr>
                    </a:p>
                    <a:p>
                      <a:pPr algn="ctr"/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(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林口第四工業區）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186707"/>
          <a:ext cx="8136904" cy="45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金呈益企業有限公司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台中市大里區西湖路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135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壯鋼機械股份有限公司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台中市西屯區工業十二路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4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新鷹精器股份有限公司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高雄市燕巢區角宿里四林路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134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信錦企業股份有限公司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新北市中和區建康路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168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9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竑盛涪實業有限公司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高雄市鳥松區東山路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82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１</a:t>
                      </a: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3"/>
                        </a:rPr>
                        <a:t>宏泰工業有限公司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台南市永康區和平東路７９號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胡連精密股份有限公司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新北市汐止區環河街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68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協祥機械工業股份有限公司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新竹縣湖口鄉新竹工業區光復北路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華美光學科技股份有限公司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台南市安定區中沙村沙崙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28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之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2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三星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科技股份有限公司</a:t>
                      </a:r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台南市歸仁區中山路三段</a:t>
                      </a:r>
                      <a:r>
                        <a:rPr lang="en-US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355</a:t>
                      </a:r>
                      <a:r>
                        <a:rPr lang="zh-TW" altLang="zh-TW" sz="1800" b="1" u="sng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2"/>
                        </a:rPr>
                        <a:t>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371</Words>
  <Application>Microsoft Office PowerPoint</Application>
  <PresentationFormat>如螢幕大小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  </vt:lpstr>
      <vt:lpstr>投影片 2</vt:lpstr>
      <vt:lpstr>投影片 3</vt:lpstr>
      <vt:lpstr>投影片 4</vt:lpstr>
      <vt:lpstr>暑期校外實習合作廠商</vt:lpstr>
      <vt:lpstr>暑期校外實習合作廠商(續)</vt:lpstr>
      <vt:lpstr>暑期校外實習合作廠商(續)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40</cp:revision>
  <dcterms:created xsi:type="dcterms:W3CDTF">2013-03-07T00:51:15Z</dcterms:created>
  <dcterms:modified xsi:type="dcterms:W3CDTF">2013-04-12T08:20:55Z</dcterms:modified>
</cp:coreProperties>
</file>