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61" r:id="rId2"/>
    <p:sldId id="263" r:id="rId3"/>
    <p:sldId id="264" r:id="rId4"/>
    <p:sldId id="266" r:id="rId5"/>
    <p:sldId id="284" r:id="rId6"/>
    <p:sldId id="285" r:id="rId7"/>
    <p:sldId id="28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BCD20-12FA-4F6D-B2F8-D65D7091DA95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05A2-786D-4311-881C-53F73DF167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高雄市路竹區北嶺里路科五路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98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樓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南部科學園區路竹基地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高雄市大寮區光明路一段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顺升昌企業股份有限公司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21058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繪圖及整理圖檔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機加工生產流程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維護資料庫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提供獎助金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12,000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月，提供中餐及晚餐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6486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廠內一般作業勞務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塑膠板管材押出設備操作原理認識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圖面轉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圖面，需自備筆電與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</a:t>
                      </a:r>
                      <a:endParaRPr lang="zh-TW" altLang="en-US" sz="1700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新台幣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19,047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1-2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新北市中和區建康路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168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9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樓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竑盛涪實業有限公司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高雄市鳥松區東山路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82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１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台南市永康區和平東路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２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模具加工、組立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汽車連接器的認識與應用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繪圖軟體在連接器上之應用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CAE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分析軟體應用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產品量測與驗證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提供獎助學金，每小時新台幣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484784"/>
          <a:ext cx="6720408" cy="40482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71427"/>
                <a:gridCol w="4948981"/>
              </a:tblGrid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模具開發流程、模具工法規劃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模具曲面設計及加工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供宿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供膳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24990"/>
          <a:ext cx="6432376" cy="41922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5505"/>
                <a:gridCol w="4736871"/>
              </a:tblGrid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 3D,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眼鏡成品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CAE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19,080/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需會使用</a:t>
                      </a:r>
                      <a:r>
                        <a:rPr lang="en-US" altLang="zh-TW" sz="1800" b="1" u="none" kern="1200" dirty="0" err="1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軟體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772816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327162"/>
          <a:ext cx="8136904" cy="3974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弘森實業股份有限公司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高雄市湖內區中山路一段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656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高準精密工業股份有限公司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高雄市楠梓區楠梓加工區東二街一號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鴻君科技股份有限公司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高雄市路竹區北嶺里路科五路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樓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南部科學園區路竹基地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高雄市大寮區光明路一段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顺升昌企業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股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186707"/>
          <a:ext cx="8136904" cy="4546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新北市中和區建康路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168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樓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竑盛涪實業有限公司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高雄市鳥松區東山路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82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１</a:t>
                      </a: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台南市永康區和平東路７９號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2" y="1556792"/>
          <a:ext cx="8676456" cy="30109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7823"/>
                <a:gridCol w="3996953"/>
                <a:gridCol w="719916"/>
                <a:gridCol w="971764"/>
              </a:tblGrid>
              <a:tr h="629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8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203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需會使用</a:t>
                      </a:r>
                      <a:r>
                        <a:rPr lang="en-US" altLang="zh-TW" sz="1400" b="1" dirty="0" err="1" smtClean="0">
                          <a:latin typeface="標楷體" pitchFamily="65" charset="-120"/>
                          <a:ea typeface="標楷體" pitchFamily="65" charset="-120"/>
                        </a:rPr>
                        <a:t>Moldex</a:t>
                      </a:r>
                      <a:endParaRPr lang="en-US" altLang="zh-TW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軟體</a:t>
                      </a: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368261" y="28436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87624" y="1336137"/>
          <a:ext cx="7008440" cy="432511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47349"/>
                <a:gridCol w="5161091"/>
              </a:tblGrid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弘森實業股份有限公司</a:t>
                      </a: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高雄市湖內區中山路一段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656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114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40768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高雄市楠梓區楠梓加工區東二街一號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塑膠模具的瞭解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塑膠射出的參與以及外觀品檢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包裝等製程實習參與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金屬單沖壓模具與連續沖壓模具的瞭解以及實際工作的實習參與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公司內組立產品的實習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給付最低基本工資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1031</Words>
  <Application>Microsoft Office PowerPoint</Application>
  <PresentationFormat>如螢幕大小 (4:3)</PresentationFormat>
  <Paragraphs>264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  </vt:lpstr>
      <vt:lpstr>投影片 2</vt:lpstr>
      <vt:lpstr>投影片 3</vt:lpstr>
      <vt:lpstr>投影片 4</vt:lpstr>
      <vt:lpstr>暑期校外實習合作廠商一覽表</vt:lpstr>
      <vt:lpstr>暑期校外實習合作廠商一覽表(續)</vt:lpstr>
      <vt:lpstr>暑期校外實習合作廠商一覽表(續)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83</cp:revision>
  <dcterms:created xsi:type="dcterms:W3CDTF">2013-03-07T00:51:15Z</dcterms:created>
  <dcterms:modified xsi:type="dcterms:W3CDTF">2013-04-18T09:20:34Z</dcterms:modified>
</cp:coreProperties>
</file>