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5"/>
  </p:handoutMasterIdLst>
  <p:sldIdLst>
    <p:sldId id="261" r:id="rId2"/>
    <p:sldId id="263" r:id="rId3"/>
    <p:sldId id="264" r:id="rId4"/>
    <p:sldId id="266" r:id="rId5"/>
    <p:sldId id="284" r:id="rId6"/>
    <p:sldId id="285" r:id="rId7"/>
    <p:sldId id="286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淺色樣式 1 - 輔色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EBCD20-12FA-4F6D-B2F8-D65D7091DA95}" type="datetimeFigureOut">
              <a:rPr lang="zh-TW" altLang="en-US" smtClean="0"/>
              <a:pPr/>
              <a:t>2013/4/29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5205A2-786D-4311-881C-53F73DF167E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 l="32307" t="24873" r="15144" b="21262"/>
          <a:stretch>
            <a:fillRect/>
          </a:stretch>
        </p:blipFill>
        <p:spPr bwMode="auto">
          <a:xfrm>
            <a:off x="7032" y="620688"/>
            <a:ext cx="9144000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 l="27342" t="18427" r="12877" b="75793"/>
          <a:stretch>
            <a:fillRect/>
          </a:stretch>
        </p:blipFill>
        <p:spPr bwMode="auto">
          <a:xfrm>
            <a:off x="3854" y="1"/>
            <a:ext cx="9140146" cy="1052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89039"/>
          </a:xfrm>
        </p:spPr>
        <p:txBody>
          <a:bodyPr/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9" name="圖片 8" descr="20120411114746270.jpg"/>
          <p:cNvPicPr>
            <a:picLocks noChangeAspect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8400"/>
          <a:stretch>
            <a:fillRect/>
          </a:stretch>
        </p:blipFill>
        <p:spPr>
          <a:xfrm>
            <a:off x="118390" y="5229200"/>
            <a:ext cx="9036496" cy="1628800"/>
          </a:xfrm>
          <a:prstGeom prst="rect">
            <a:avLst/>
          </a:prstGeom>
        </p:spPr>
      </p:pic>
      <p:pic>
        <p:nvPicPr>
          <p:cNvPr id="8" name="圖片 7" descr="g0165_L_18.jpg"/>
          <p:cNvPicPr>
            <a:picLocks noChangeAspect="1"/>
          </p:cNvPicPr>
          <p:nvPr userDrawn="1"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32" y="5373216"/>
            <a:ext cx="2376264" cy="1484784"/>
          </a:xfrm>
          <a:prstGeom prst="rect">
            <a:avLst/>
          </a:prstGeom>
        </p:spPr>
      </p:pic>
      <p:sp>
        <p:nvSpPr>
          <p:cNvPr id="11" name="矩形 10"/>
          <p:cNvSpPr/>
          <p:nvPr userDrawn="1"/>
        </p:nvSpPr>
        <p:spPr>
          <a:xfrm>
            <a:off x="2411760" y="5949280"/>
            <a:ext cx="36004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4" name="圖片 13" descr="圖片1.pn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203849" y="6309321"/>
            <a:ext cx="5328591" cy="542498"/>
          </a:xfrm>
          <a:prstGeom prst="rect">
            <a:avLst/>
          </a:prstGeom>
        </p:spPr>
      </p:pic>
      <p:sp>
        <p:nvSpPr>
          <p:cNvPr id="16" name="標題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rmAutofit/>
          </a:bodyPr>
          <a:lstStyle>
            <a:lvl1pPr>
              <a:defRPr sz="40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pic>
        <p:nvPicPr>
          <p:cNvPr id="15" name="圖片 14" descr="6.jpg"/>
          <p:cNvPicPr>
            <a:picLocks noChangeAspect="1"/>
          </p:cNvPicPr>
          <p:nvPr userDrawn="1"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708467" y="5517232"/>
            <a:ext cx="1423373" cy="13407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82607-5631-4E3E-BDB8-25BFEB9CF093}" type="datetimeFigureOut">
              <a:rPr lang="zh-TW" altLang="en-US" smtClean="0"/>
              <a:pPr/>
              <a:t>2013/4/29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c-bios.com/" TargetMode="External"/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c-bios.com/" TargetMode="External"/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2272" y="979264"/>
            <a:ext cx="8458200" cy="1873672"/>
          </a:xfrm>
        </p:spPr>
        <p:txBody>
          <a:bodyPr>
            <a:normAutofit fontScale="90000"/>
          </a:bodyPr>
          <a:lstStyle/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zh-TW" altLang="en-US" sz="8000" b="1" dirty="0" smtClean="0">
                <a:solidFill>
                  <a:schemeClr val="tx2"/>
                </a:solidFill>
                <a:ea typeface="標楷體" pitchFamily="65" charset="-120"/>
              </a:rPr>
              <a:t/>
            </a:r>
            <a:br>
              <a:rPr lang="zh-TW" altLang="en-US" sz="8000" b="1" dirty="0" smtClean="0">
                <a:solidFill>
                  <a:schemeClr val="tx2"/>
                </a:solidFill>
                <a:ea typeface="標楷體" pitchFamily="65" charset="-120"/>
              </a:rPr>
            </a:br>
            <a:r>
              <a:rPr lang="zh-TW" altLang="en-US" sz="6600" b="1" dirty="0" smtClean="0">
                <a:ea typeface="標楷體" pitchFamily="65" charset="-120"/>
              </a:rPr>
              <a:t/>
            </a:r>
            <a:br>
              <a:rPr lang="zh-TW" altLang="en-US" sz="6600" b="1" dirty="0" smtClean="0">
                <a:ea typeface="標楷體" pitchFamily="65" charset="-120"/>
              </a:rPr>
            </a:br>
            <a:endParaRPr lang="zh-TW" altLang="en-US" sz="6600" b="1" dirty="0" smtClean="0">
              <a:ea typeface="標楷體" pitchFamily="65" charset="-120"/>
            </a:endParaRPr>
          </a:p>
        </p:txBody>
      </p:sp>
      <p:pic>
        <p:nvPicPr>
          <p:cNvPr id="3" name="圖片 2" descr="20120411114746270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8400"/>
          <a:stretch>
            <a:fillRect/>
          </a:stretch>
        </p:blipFill>
        <p:spPr>
          <a:xfrm>
            <a:off x="118390" y="5229200"/>
            <a:ext cx="9036496" cy="1628800"/>
          </a:xfrm>
          <a:prstGeom prst="rect">
            <a:avLst/>
          </a:prstGeom>
        </p:spPr>
      </p:pic>
      <p:pic>
        <p:nvPicPr>
          <p:cNvPr id="4" name="圖片 3" descr="g0165_L_18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32" y="5373216"/>
            <a:ext cx="2376264" cy="1484784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547664" y="2344812"/>
            <a:ext cx="6336704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TW" altLang="en-U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標楷體" pitchFamily="65" charset="-120"/>
              </a:rPr>
              <a:t>學生暑期</a:t>
            </a:r>
            <a:br>
              <a:rPr lang="zh-TW" altLang="en-U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標楷體" pitchFamily="65" charset="-120"/>
              </a:rPr>
            </a:br>
            <a:r>
              <a:rPr lang="zh-TW" altLang="en-U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標楷體" pitchFamily="65" charset="-120"/>
              </a:rPr>
              <a:t>校外實習課程</a:t>
            </a:r>
            <a:endParaRPr lang="zh-TW" altLang="en-US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矩形 8"/>
          <p:cNvSpPr/>
          <p:nvPr/>
        </p:nvSpPr>
        <p:spPr>
          <a:xfrm>
            <a:off x="1763688" y="1045185"/>
            <a:ext cx="582884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TW" sz="6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2013 </a:t>
            </a:r>
            <a:r>
              <a:rPr lang="zh-TW" altLang="en-US" sz="6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標楷體" pitchFamily="65" charset="-120"/>
              </a:rPr>
              <a:t>模具工程系</a:t>
            </a:r>
            <a:endParaRPr lang="zh-TW" altLang="en-US" sz="60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" name="圖片 9" descr="6.jpg"/>
          <p:cNvPicPr>
            <a:picLocks noChangeAspect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619672" y="5373216"/>
            <a:ext cx="1584176" cy="14922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202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鴻君科技股份有限公司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高雄市岡山區華崗里大埔二街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85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巷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35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3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2</a:t>
                      </a:r>
                      <a:endParaRPr lang="en-US" altLang="zh-TW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模具製作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會提供助學金，依表現而定。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202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金億唐精密股份有限公司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高雄市大寮區鳳林二路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130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3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模具製作加工、組立</a:t>
                      </a:r>
                    </a:p>
                    <a:p>
                      <a:pPr algn="ctr"/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塑膠射出成型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提供獎助學金，時薪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109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元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202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顺升昌企業股份有限公司 </a:t>
                      </a:r>
                      <a:endParaRPr lang="en-US" altLang="zh-TW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高雄市大社區民族路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13-26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 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5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品保、開發助理、模具課助理、文書處理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實習津貼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500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元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/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天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210584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天星料管工業股份有限公司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桃園縣龜山鄉大華村頂湖九街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11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en-US" altLang="zh-TW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林口第四工業區）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2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 typeface="Wingdings" pitchFamily="2" charset="2"/>
                        <a:buChar char="u"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繪圖及整理圖檔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  </a:t>
                      </a:r>
                    </a:p>
                    <a:p>
                      <a:pPr algn="l">
                        <a:buFont typeface="Wingdings" pitchFamily="2" charset="2"/>
                        <a:buChar char="u"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機加工生產流程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 </a:t>
                      </a:r>
                    </a:p>
                    <a:p>
                      <a:pPr algn="l">
                        <a:buFont typeface="Wingdings" pitchFamily="2" charset="2"/>
                        <a:buChar char="u"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維護資料庫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提供獎助金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12,000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元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/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月，提供中餐及晚餐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64864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金呈益企業有限公司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台中市大里區西湖路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135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u"/>
                      </a:pPr>
                      <a:r>
                        <a:rPr lang="zh-TW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廠內一般作業勞務</a:t>
                      </a:r>
                    </a:p>
                    <a:p>
                      <a:pPr>
                        <a:buFont typeface="Wingdings" pitchFamily="2" charset="2"/>
                        <a:buChar char="u"/>
                      </a:pPr>
                      <a:r>
                        <a:rPr lang="zh-TW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塑膠板管材押出設備操作原理認識</a:t>
                      </a:r>
                    </a:p>
                    <a:p>
                      <a:pPr>
                        <a:buFont typeface="Wingdings" pitchFamily="2" charset="2"/>
                        <a:buChar char="u"/>
                      </a:pPr>
                      <a:r>
                        <a:rPr lang="en-US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2D</a:t>
                      </a:r>
                      <a:r>
                        <a:rPr lang="zh-TW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圖面轉</a:t>
                      </a:r>
                      <a:r>
                        <a:rPr lang="en-US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3D</a:t>
                      </a:r>
                      <a:r>
                        <a:rPr lang="zh-TW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圖面，需自備筆電與</a:t>
                      </a:r>
                      <a:r>
                        <a:rPr lang="en-US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3D</a:t>
                      </a:r>
                      <a:r>
                        <a:rPr lang="zh-TW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繪圖軟體</a:t>
                      </a:r>
                      <a:endParaRPr lang="zh-TW" altLang="en-US" sz="1700" b="1" u="none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zh-TW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新台幣</a:t>
                      </a:r>
                      <a:r>
                        <a:rPr lang="en-US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19,047</a:t>
                      </a:r>
                      <a:r>
                        <a:rPr lang="zh-TW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元</a:t>
                      </a:r>
                      <a:r>
                        <a:rPr lang="en-US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/</a:t>
                      </a:r>
                      <a:r>
                        <a:rPr lang="zh-TW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月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202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壯鋼機械股份有限公司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台中市西屯區工業十二路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4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1-2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u="none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u="none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202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新鷹精器股份有限公司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高雄市燕巢區角宿里四林路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134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 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2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u="none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u="none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202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信錦企業股份有限公司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新北市新莊區民安路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403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巷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8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zh-TW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模具設計與工場見習</a:t>
                      </a: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15,000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202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竑盛涪實業有限公司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高雄市鳥松區東山路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82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１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u="none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u="none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202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宏泰工業有限公司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台南市永康區和平東路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79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２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模具製圖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,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模具加工、組立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時薪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109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元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內容版面配置區 2"/>
          <p:cNvSpPr>
            <a:spLocks noGrp="1"/>
          </p:cNvSpPr>
          <p:nvPr>
            <p:ph sz="quarter" idx="1"/>
          </p:nvPr>
        </p:nvSpPr>
        <p:spPr>
          <a:xfrm>
            <a:off x="468313" y="981075"/>
            <a:ext cx="8064500" cy="547211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zh-TW" sz="320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¢"/>
            </a:pP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暑期校外實習課程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zh-TW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選修課程</a:t>
            </a:r>
            <a:r>
              <a:rPr lang="zh-TW" altLang="en-US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，二學分</a:t>
            </a:r>
          </a:p>
          <a:p>
            <a:pPr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¢"/>
            </a:pP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修課對象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本系</a:t>
            </a:r>
            <a:r>
              <a:rPr lang="zh-TW" altLang="zh-TW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日間部</a:t>
            </a: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在學學生</a:t>
            </a:r>
            <a:endParaRPr lang="zh-TW" altLang="en-US" sz="3200" b="1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130000"/>
              </a:lnSpc>
              <a:spcBef>
                <a:spcPts val="1500"/>
              </a:spcBef>
              <a:buClr>
                <a:schemeClr val="tx1"/>
              </a:buClr>
              <a:buFont typeface="Wingdings" pitchFamily="2" charset="2"/>
              <a:buChar char="¢"/>
            </a:pP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實習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時間：</a:t>
            </a:r>
            <a:r>
              <a:rPr lang="zh-TW" altLang="zh-TW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七月一日至八月三十一日</a:t>
            </a:r>
            <a:endParaRPr lang="zh-TW" altLang="en-US" sz="32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en-US" altLang="zh-TW" sz="320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 </a:t>
            </a: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實習時數為每週</a:t>
            </a:r>
            <a:r>
              <a:rPr lang="en-US" altLang="zh-TW" sz="3200" smtClean="0">
                <a:latin typeface="標楷體" pitchFamily="65" charset="-120"/>
                <a:ea typeface="標楷體" pitchFamily="65" charset="-120"/>
              </a:rPr>
              <a:t>40</a:t>
            </a: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小時，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共</a:t>
            </a:r>
            <a:r>
              <a:rPr lang="en-US" altLang="zh-TW" sz="3200" smtClean="0"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週</a:t>
            </a:r>
            <a:r>
              <a:rPr lang="zh-TW" altLang="en-US" sz="3200" smtClean="0">
                <a:ea typeface="標楷體" pitchFamily="65" charset="-120"/>
              </a:rPr>
              <a:t>，</a:t>
            </a: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	    	</a:t>
            </a: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正常工作時段為原則</a:t>
            </a:r>
            <a:endParaRPr lang="zh-TW" altLang="en-US" sz="32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zh-TW" altLang="en-US" sz="320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219" name="標題 1"/>
          <p:cNvSpPr>
            <a:spLocks/>
          </p:cNvSpPr>
          <p:nvPr/>
        </p:nvSpPr>
        <p:spPr bwMode="auto">
          <a:xfrm>
            <a:off x="838200" y="116632"/>
            <a:ext cx="7467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kumimoji="0" lang="zh-TW" alt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暑期校外實習課程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484904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胡連精密股份有限公司</a:t>
                      </a:r>
                      <a:endParaRPr lang="zh-TW" altLang="zh-TW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新北市汐止區環河街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68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zh-TW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2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 typeface="Wingdings" pitchFamily="2" charset="2"/>
                        <a:buChar char="u"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汽車連接器的認識與應用</a:t>
                      </a:r>
                    </a:p>
                    <a:p>
                      <a:pPr algn="l">
                        <a:buFont typeface="Wingdings" pitchFamily="2" charset="2"/>
                        <a:buChar char="u"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3D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繪圖軟體在連接器上之應用</a:t>
                      </a:r>
                    </a:p>
                    <a:p>
                      <a:pPr algn="l">
                        <a:buFont typeface="Wingdings" pitchFamily="2" charset="2"/>
                        <a:buChar char="u"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CAE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分析軟體應用</a:t>
                      </a:r>
                    </a:p>
                    <a:p>
                      <a:pPr algn="l">
                        <a:buFont typeface="Wingdings" pitchFamily="2" charset="2"/>
                        <a:buChar char="u"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產品量測與驗證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提供獎助學金，每小時新台幣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110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元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484784"/>
          <a:ext cx="6720408" cy="4048224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71427"/>
                <a:gridCol w="4948981"/>
              </a:tblGrid>
              <a:tr h="6747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協祥機械工業股份有限公司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747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新竹縣湖口鄉新竹工業區光復北路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2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7470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4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7470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模具開發流程、模具工法規劃</a:t>
                      </a:r>
                      <a:endParaRPr lang="en-US" altLang="zh-TW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模具曲面設計及加工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74704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時薪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110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元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7470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備註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供宿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，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供膳</a:t>
                      </a:r>
                      <a:endParaRPr lang="zh-TW" altLang="zh-TW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24990"/>
          <a:ext cx="6432376" cy="4192242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695505"/>
                <a:gridCol w="4736871"/>
              </a:tblGrid>
              <a:tr h="6987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華美光學科技股份有限公司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987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台南市安定區中沙里沙崙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 30 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zh-TW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  <a:tr h="69870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9870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Moldex 3D, 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眼鏡成品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 CAE 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分析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987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19,080/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月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987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備註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需會使用</a:t>
                      </a:r>
                      <a:r>
                        <a:rPr lang="en-US" altLang="zh-TW" sz="1800" b="1" u="none" kern="1200" dirty="0" err="1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Moldex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軟體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202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三星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科技股份有限公司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台南市歸仁區中山路三段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355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zh-TW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4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繪圖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模具圖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)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時薪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110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元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內容版面配置區 2"/>
          <p:cNvSpPr>
            <a:spLocks noGrp="1"/>
          </p:cNvSpPr>
          <p:nvPr>
            <p:ph sz="quarter" idx="4294967295"/>
          </p:nvPr>
        </p:nvSpPr>
        <p:spPr>
          <a:xfrm>
            <a:off x="250825" y="981075"/>
            <a:ext cx="8496300" cy="547211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zh-TW" sz="320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¢"/>
            </a:pPr>
            <a:r>
              <a:rPr lang="zh-TW" altLang="zh-TW" sz="4800" b="1" smtClean="0">
                <a:latin typeface="標楷體" pitchFamily="65" charset="-120"/>
                <a:ea typeface="標楷體" pitchFamily="65" charset="-120"/>
              </a:rPr>
              <a:t>就業</a:t>
            </a:r>
            <a:r>
              <a:rPr lang="zh-TW" altLang="en-US" sz="4800" b="1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en-US" altLang="zh-TW" sz="4800" b="1" smtClean="0">
                <a:latin typeface="標楷體" pitchFamily="65" charset="-120"/>
                <a:ea typeface="標楷體" pitchFamily="65" charset="-120"/>
              </a:rPr>
              <a:t>- </a:t>
            </a:r>
            <a:r>
              <a:rPr lang="zh-TW" altLang="en-US" sz="44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增加專業實質工作經驗</a:t>
            </a:r>
            <a:endParaRPr lang="en-US" altLang="zh-TW" sz="4400" b="1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zh-TW" altLang="en-US" sz="44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強化履歷內容</a:t>
            </a:r>
          </a:p>
          <a:p>
            <a:pPr algn="ctr"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None/>
            </a:pPr>
            <a:endParaRPr lang="zh-TW" altLang="en-US" sz="1600" b="1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¢"/>
            </a:pPr>
            <a:r>
              <a:rPr lang="zh-TW" altLang="zh-TW" sz="4800" b="1" smtClean="0">
                <a:latin typeface="標楷體" pitchFamily="65" charset="-120"/>
                <a:ea typeface="標楷體" pitchFamily="65" charset="-120"/>
              </a:rPr>
              <a:t>升學</a:t>
            </a:r>
            <a:r>
              <a:rPr lang="zh-TW" altLang="en-US" sz="4800" b="1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en-US" altLang="zh-TW" sz="4800" b="1" smtClean="0">
                <a:latin typeface="標楷體" pitchFamily="65" charset="-120"/>
                <a:ea typeface="標楷體" pitchFamily="65" charset="-120"/>
              </a:rPr>
              <a:t>- </a:t>
            </a:r>
            <a:r>
              <a:rPr lang="zh-TW" altLang="en-US" sz="44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有助於 申請學校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zh-TW" altLang="en-US" sz="48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              </a:t>
            </a:r>
            <a:r>
              <a:rPr lang="en-US" altLang="zh-TW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國內外研究所</a:t>
            </a:r>
            <a:r>
              <a:rPr lang="en-US" altLang="zh-TW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47107" name="標題 1"/>
          <p:cNvSpPr>
            <a:spLocks/>
          </p:cNvSpPr>
          <p:nvPr/>
        </p:nvSpPr>
        <p:spPr bwMode="auto">
          <a:xfrm>
            <a:off x="611188" y="116632"/>
            <a:ext cx="81153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kumimoji="0" lang="zh-TW" alt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為何參與暑期校外實習課程</a:t>
            </a:r>
            <a:r>
              <a:rPr kumimoji="0" lang="en-US" altLang="zh-TW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標題 1"/>
          <p:cNvSpPr>
            <a:spLocks/>
          </p:cNvSpPr>
          <p:nvPr/>
        </p:nvSpPr>
        <p:spPr bwMode="auto">
          <a:xfrm>
            <a:off x="1115616" y="44624"/>
            <a:ext cx="7467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kumimoji="0" lang="zh-TW" alt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模具系 校外實習選課事宜</a:t>
            </a: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2916386" y="2205038"/>
            <a:ext cx="4537075" cy="485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準備履歷表</a:t>
            </a:r>
            <a:r>
              <a:rPr kumimoji="0" lang="en-US" altLang="zh-TW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系網站</a:t>
            </a:r>
            <a:r>
              <a:rPr kumimoji="0" lang="en-US" altLang="zh-TW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download)</a:t>
            </a:r>
            <a:endParaRPr kumimoji="0" lang="zh-TW" altLang="en-US" sz="2400" b="1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3024336" y="3284538"/>
            <a:ext cx="4105275" cy="10334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zh-TW" altLang="en-US" sz="2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履歷表紙本與電子檔</a:t>
            </a:r>
          </a:p>
          <a:p>
            <a:pPr algn="ctr">
              <a:spcBef>
                <a:spcPct val="50000"/>
              </a:spcBef>
            </a:pPr>
            <a:r>
              <a:rPr kumimoji="0" lang="zh-TW" altLang="en-US" sz="2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交至系辦公室</a:t>
            </a: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2771923" y="4797425"/>
            <a:ext cx="4824413" cy="485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等候通知</a:t>
            </a:r>
            <a:r>
              <a:rPr lang="en-US" altLang="zh-TW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INTERVIEW</a:t>
            </a:r>
            <a:r>
              <a:rPr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時間      </a:t>
            </a: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3097361" y="5734050"/>
            <a:ext cx="4103687" cy="485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INTERVIEW </a:t>
            </a:r>
            <a:r>
              <a:rPr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結果通知與</a:t>
            </a:r>
            <a:r>
              <a:rPr lang="zh-TW" alt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選課</a:t>
            </a:r>
            <a:r>
              <a:rPr lang="en-US" altLang="zh-TW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?</a:t>
            </a:r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>
            <a:off x="5184923" y="2852738"/>
            <a:ext cx="0" cy="36036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>
            <a:off x="5184923" y="4292600"/>
            <a:ext cx="0" cy="360363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>
            <a:off x="5184923" y="5373688"/>
            <a:ext cx="0" cy="36036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2881461" y="1196975"/>
            <a:ext cx="4537075" cy="485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zh-TW" altLang="en-US" sz="2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系辦登記選課</a:t>
            </a:r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>
            <a:off x="5149998" y="1772816"/>
            <a:ext cx="0" cy="360363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539552" y="-27384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TW" altLang="en-US" dirty="0" smtClean="0">
                <a:ea typeface="標楷體" pitchFamily="65" charset="-120"/>
              </a:rPr>
              <a:t>暑期校外實習合作廠商一覽表</a:t>
            </a:r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539552" y="1327162"/>
          <a:ext cx="8136904" cy="397404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05522"/>
                <a:gridCol w="4105105"/>
                <a:gridCol w="1026277"/>
              </a:tblGrid>
              <a:tr h="649507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實習機構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公司地址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需求</a:t>
                      </a:r>
                      <a:endParaRPr lang="en-US" altLang="zh-TW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人數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4618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弘森實業股份有限公司 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高雄市湖內區忠孝街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191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3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高準精密工業股份有限公司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高雄市楠梓區楠梓加工區東二街一號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8</a:t>
                      </a:r>
                      <a:endParaRPr lang="zh-TW" altLang="en-US" b="1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鴻君科技股份有限公司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高雄市岡山區華崗里大埔二街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85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巷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35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3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endParaRPr lang="zh-TW" altLang="en-US" b="1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46181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金億唐精密股份有限公司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高雄市大寮區鳳林二路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130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</a:t>
                      </a:r>
                      <a:endParaRPr lang="zh-TW" altLang="en-US" b="1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4618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顺升昌企業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(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股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)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公司 </a:t>
                      </a:r>
                      <a:endParaRPr lang="en-US" altLang="zh-TW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高雄市大社區民族路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13-26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 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5</a:t>
                      </a:r>
                      <a:endParaRPr lang="zh-TW" altLang="en-US" b="1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5326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天星料管工業股份有限公司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桃園縣龜山鄉大華村頂湖九街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11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en-US" altLang="zh-TW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(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林口第四工業區）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endParaRPr lang="zh-TW" altLang="en-US" b="1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7" name="圖片 6" descr="6.jpg"/>
          <p:cNvPicPr>
            <a:picLocks noChangeAspect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719353" y="5544616"/>
            <a:ext cx="1423373" cy="1340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暑期校外實習合作廠商一覽表</a:t>
            </a:r>
            <a:r>
              <a:rPr lang="en-US" altLang="zh-TW" dirty="0" smtClean="0">
                <a:ea typeface="標楷體" pitchFamily="65" charset="-120"/>
              </a:rPr>
              <a:t>(</a:t>
            </a:r>
            <a:r>
              <a:rPr lang="zh-TW" altLang="en-US" dirty="0" smtClean="0">
                <a:ea typeface="標楷體" pitchFamily="65" charset="-120"/>
              </a:rPr>
              <a:t>續</a:t>
            </a:r>
            <a:r>
              <a:rPr lang="en-US" altLang="zh-TW" dirty="0" smtClean="0">
                <a:ea typeface="標楷體" pitchFamily="65" charset="-120"/>
              </a:rPr>
              <a:t>)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539552" y="1186707"/>
          <a:ext cx="8136904" cy="454654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05522"/>
                <a:gridCol w="4105105"/>
                <a:gridCol w="1026277"/>
              </a:tblGrid>
              <a:tr h="649507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實習機構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公司地址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需求</a:t>
                      </a:r>
                      <a:endParaRPr lang="en-US" altLang="zh-TW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人數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金呈益企業有限公司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台中市大里區西湖路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135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壯鋼機械股份有限公司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台中市西屯區工業十二路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4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標楷體" pitchFamily="65" charset="-120"/>
                          <a:ea typeface="標楷體" pitchFamily="65" charset="-120"/>
                        </a:rPr>
                        <a:t>1-2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新鷹精器股份有限公司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高雄市燕巢區角宿里四林路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134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 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信錦企業股份有限公司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新北市新莊區民安路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403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巷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8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zh-TW" sz="1800" b="1" u="none" kern="12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1800" b="1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</a:t>
                      </a:r>
                      <a:endParaRPr lang="zh-TW" altLang="en-US" sz="1800" b="1" kern="1200" dirty="0" smtClean="0">
                        <a:solidFill>
                          <a:schemeClr val="dk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竑盛涪實業有限公司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高雄市鳥松區東山路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82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１</a:t>
                      </a: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宏泰工業有限公司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台南市永康區和平東路７９號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２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" name="圖片 4" descr="6.jpg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719353" y="5544616"/>
            <a:ext cx="1423373" cy="1340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暑期校外實習合作廠商一覽表</a:t>
            </a:r>
            <a:r>
              <a:rPr lang="en-US" altLang="zh-TW" dirty="0" smtClean="0">
                <a:ea typeface="標楷體" pitchFamily="65" charset="-120"/>
              </a:rPr>
              <a:t>(</a:t>
            </a:r>
            <a:r>
              <a:rPr lang="zh-TW" altLang="en-US" dirty="0" smtClean="0">
                <a:ea typeface="標楷體" pitchFamily="65" charset="-120"/>
              </a:rPr>
              <a:t>續</a:t>
            </a:r>
            <a:r>
              <a:rPr lang="en-US" altLang="zh-TW" dirty="0" smtClean="0">
                <a:ea typeface="標楷體" pitchFamily="65" charset="-120"/>
              </a:rPr>
              <a:t>)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79512" y="1556792"/>
          <a:ext cx="8676456" cy="301091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987823"/>
                <a:gridCol w="3996953"/>
                <a:gridCol w="719916"/>
                <a:gridCol w="971764"/>
              </a:tblGrid>
              <a:tr h="629527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實習機構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公司地址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需求</a:t>
                      </a:r>
                      <a:endParaRPr lang="en-US" altLang="zh-TW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人數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備註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4871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胡連精密股份有限公司</a:t>
                      </a:r>
                      <a:endParaRPr lang="zh-TW" altLang="zh-TW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新北市汐止區環河街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68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zh-TW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2039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協祥機械工業股份有限公司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新竹縣湖口鄉新竹工業區光復北路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1800" b="1" u="sng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1800" b="1" u="sng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5317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華美光學科技股份有限公司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台南市安定區中沙里沙崙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 30 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zh-TW" sz="1800" b="1" u="none" kern="12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1" dirty="0" smtClean="0"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  <a:endParaRPr lang="zh-TW" altLang="en-US" b="1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 smtClean="0">
                          <a:latin typeface="標楷體" pitchFamily="65" charset="-120"/>
                          <a:ea typeface="標楷體" pitchFamily="65" charset="-120"/>
                        </a:rPr>
                        <a:t>需會使用</a:t>
                      </a:r>
                      <a:r>
                        <a:rPr lang="en-US" altLang="zh-TW" sz="1400" b="1" dirty="0" err="1" smtClean="0">
                          <a:latin typeface="標楷體" pitchFamily="65" charset="-120"/>
                          <a:ea typeface="標楷體" pitchFamily="65" charset="-120"/>
                        </a:rPr>
                        <a:t>Moldex</a:t>
                      </a:r>
                      <a:endParaRPr lang="en-US" altLang="zh-TW" sz="1400" b="1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 smtClean="0">
                          <a:latin typeface="標楷體" pitchFamily="65" charset="-120"/>
                          <a:ea typeface="標楷體" pitchFamily="65" charset="-120"/>
                        </a:rPr>
                        <a:t>軟體</a:t>
                      </a:r>
                    </a:p>
                  </a:txBody>
                  <a:tcPr anchor="ctr"/>
                </a:tc>
              </a:tr>
              <a:tr h="5317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三星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科技股份有限公司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台南市歸仁區中山路三段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355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zh-TW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1" dirty="0" smtClean="0">
                          <a:latin typeface="標楷體" pitchFamily="65" charset="-120"/>
                          <a:ea typeface="標楷體" pitchFamily="65" charset="-120"/>
                        </a:rPr>
                        <a:t>4</a:t>
                      </a:r>
                      <a:endParaRPr lang="zh-TW" altLang="en-US" b="1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="1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7368261" y="2843644"/>
            <a:ext cx="3000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4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187624" y="1336137"/>
          <a:ext cx="7008440" cy="4325111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847349"/>
                <a:gridCol w="5161091"/>
              </a:tblGrid>
              <a:tr h="7939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弘森實業股份有限公司</a:t>
                      </a:r>
                    </a:p>
                  </a:txBody>
                  <a:tcPr anchor="ctr"/>
                </a:tc>
              </a:tr>
              <a:tr h="7939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高雄市湖內區忠孝街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191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79394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3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114933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程式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(NC)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研習、實際操作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793943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每人每月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20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天以上者每天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700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補貼，供午餐。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40768"/>
          <a:ext cx="6576392" cy="4484904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高準精密工業股份有限公司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高雄市楠梓區楠梓加工區東二街一號</a:t>
                      </a:r>
                      <a:endParaRPr lang="zh-TW" altLang="zh-TW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8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塑膠模具的瞭解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, 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塑膠射出的參與以及外觀品檢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,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包裝等製程實習參與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. 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金屬單沖壓模具與連續沖壓模具的瞭解以及實際工作的實習參與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. 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公司內組立產品的實習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.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給付最低基本工資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/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月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1086</TotalTime>
  <Words>1076</Words>
  <Application>Microsoft Office PowerPoint</Application>
  <PresentationFormat>如螢幕大小 (4:3)</PresentationFormat>
  <Paragraphs>274</Paragraphs>
  <Slides>23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24" baseType="lpstr">
      <vt:lpstr>Office 佈景主題</vt:lpstr>
      <vt:lpstr>  </vt:lpstr>
      <vt:lpstr>投影片 2</vt:lpstr>
      <vt:lpstr>投影片 3</vt:lpstr>
      <vt:lpstr>投影片 4</vt:lpstr>
      <vt:lpstr>暑期校外實習合作廠商一覽表</vt:lpstr>
      <vt:lpstr>暑期校外實習合作廠商一覽表(續)</vt:lpstr>
      <vt:lpstr>暑期校外實習合作廠商一覽表(續)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</vt:vector>
  </TitlesOfParts>
  <Company>kuas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user</cp:lastModifiedBy>
  <cp:revision>98</cp:revision>
  <dcterms:created xsi:type="dcterms:W3CDTF">2013-03-07T00:51:15Z</dcterms:created>
  <dcterms:modified xsi:type="dcterms:W3CDTF">2013-04-29T07:25:09Z</dcterms:modified>
</cp:coreProperties>
</file>