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1" r:id="rId2"/>
    <p:sldId id="263" r:id="rId3"/>
    <p:sldId id="264" r:id="rId4"/>
    <p:sldId id="266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CD20-12FA-4F6D-B2F8-D65D7091DA95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05A2-786D-4311-881C-53F73DF167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會提供助學金，依表現而定。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模具製作加工、組立</a:t>
                      </a:r>
                    </a:p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塑膠射出成型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顺升昌企業股份有限公司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品保、開發助理、模具課助理、文書處理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實習津貼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2105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繪圖及整理圖檔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機加工生產流程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維護資料庫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12,000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月，提供中餐及晚餐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6486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廠內一般作業勞務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塑膠板管材押出設備操作原理認識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圖面轉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圖面，需自備筆電與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</a:t>
                      </a:r>
                      <a:endParaRPr lang="zh-TW" altLang="en-US" sz="1700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新台幣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19,047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60040" y="1181577"/>
          <a:ext cx="8604448" cy="453650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59665"/>
                <a:gridCol w="6644783"/>
              </a:tblGrid>
              <a:tr h="652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52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52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1-2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4608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零件加工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211842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有實習津貼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NT19200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薪資不含勞健保費用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需外扣勞保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$345,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健保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$283)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公司午膳說明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跟公司訂便當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需自付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$30,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公司補貼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$20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也可自理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但公司就無補貼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新制退休金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6%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由公司負擔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公司上班時間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:0800-1700(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中午休息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1H)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週休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享有全勤獎金約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1280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請事假、病假、遲到均無全勤金</a:t>
                      </a: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zh-TW" sz="18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業務助理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協助生產線文書處理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)/</a:t>
                      </a: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solid edge 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圖面建構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獎助學金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:15000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模具設計與工場見習</a:t>
                      </a: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15,000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台南市永康區和平東路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２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模具加工、組立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汽車連接器的認識與應用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繪圖軟體在連接器上之應用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CAE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分析軟體應用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產品量測與驗證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提供獎助學金，每小時新台幣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484784"/>
          <a:ext cx="6720408" cy="40482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71427"/>
                <a:gridCol w="4948981"/>
              </a:tblGrid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模具開發流程、模具工法規劃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模具曲面設計及加工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供宿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供膳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24990"/>
          <a:ext cx="6432376" cy="4192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5505"/>
                <a:gridCol w="4736871"/>
              </a:tblGrid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 3D,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眼鏡成品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CAE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19,080/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需會使用</a:t>
                      </a:r>
                      <a:r>
                        <a:rPr lang="en-US" altLang="zh-TW" sz="1800" b="1" u="none" kern="1200" dirty="0" err="1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軟體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弘森實業股份有限公司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高準精密工業股份有限公司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高雄市楠梓區楠梓加工區東二街一號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鴻君科技股份有限公司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顺升昌企業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股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340768"/>
          <a:ext cx="8136904" cy="38970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台南市永康區和平東路７９號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87624" y="1336137"/>
          <a:ext cx="7008440" cy="43251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7349"/>
                <a:gridCol w="5161091"/>
              </a:tblGrid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弘森實業股份有限公司</a:t>
                      </a: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114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程式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(NC)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研習、實際操作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每人每月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天以上者每天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補貼，供午餐。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40768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高雄市楠梓區楠梓加工區東二街一號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塑膠模具的瞭解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塑膠射出的參與以及外觀品檢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包裝等製程實習參與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金屬單沖壓模具與連續沖壓模具的瞭解以及實際工作的實習參與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公司內組立產品的實習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給付最低基本工資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1151</Words>
  <Application>Microsoft Office PowerPoint</Application>
  <PresentationFormat>如螢幕大小 (4:3)</PresentationFormat>
  <Paragraphs>273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  </vt:lpstr>
      <vt:lpstr>投影片 2</vt:lpstr>
      <vt:lpstr>投影片 3</vt:lpstr>
      <vt:lpstr>投影片 4</vt:lpstr>
      <vt:lpstr>暑期校外實習合作廠商一覽表</vt:lpstr>
      <vt:lpstr>暑期校外實習合作廠商一覽表(續)</vt:lpstr>
      <vt:lpstr>暑期校外實習合作廠商一覽表(續)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102</cp:revision>
  <dcterms:created xsi:type="dcterms:W3CDTF">2013-03-07T00:51:15Z</dcterms:created>
  <dcterms:modified xsi:type="dcterms:W3CDTF">2013-05-03T06:33:09Z</dcterms:modified>
</cp:coreProperties>
</file>